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rata"/>
      <p:regular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Poppins"/>
      <p:regular r:id="rId25"/>
      <p:bold r:id="rId26"/>
      <p:italic r:id="rId27"/>
      <p:boldItalic r:id="rId28"/>
    </p:embeddedFont>
    <p:embeddedFont>
      <p:font typeface="Exo"/>
      <p:regular r:id="rId29"/>
      <p:bold r:id="rId30"/>
      <p:italic r:id="rId31"/>
      <p:boldItalic r:id="rId32"/>
    </p:embeddedFont>
    <p:embeddedFont>
      <p:font typeface="Barlow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ata-regular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x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xo-italic.fntdata"/><Relationship Id="rId30" Type="http://schemas.openxmlformats.org/officeDocument/2006/relationships/font" Target="fonts/Exo-bold.fntdata"/><Relationship Id="rId11" Type="http://schemas.openxmlformats.org/officeDocument/2006/relationships/slide" Target="slides/slide6.xml"/><Relationship Id="rId33" Type="http://schemas.openxmlformats.org/officeDocument/2006/relationships/font" Target="fonts/Barlow-regular.fntdata"/><Relationship Id="rId10" Type="http://schemas.openxmlformats.org/officeDocument/2006/relationships/slide" Target="slides/slide5.xml"/><Relationship Id="rId32" Type="http://schemas.openxmlformats.org/officeDocument/2006/relationships/font" Target="fonts/Exo-boldItalic.fntdata"/><Relationship Id="rId13" Type="http://schemas.openxmlformats.org/officeDocument/2006/relationships/slide" Target="slides/slide8.xml"/><Relationship Id="rId35" Type="http://schemas.openxmlformats.org/officeDocument/2006/relationships/font" Target="fonts/Barlow-italic.fntdata"/><Relationship Id="rId12" Type="http://schemas.openxmlformats.org/officeDocument/2006/relationships/slide" Target="slides/slide7.xml"/><Relationship Id="rId34" Type="http://schemas.openxmlformats.org/officeDocument/2006/relationships/font" Target="fonts/Barlow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Barlow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2.png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cec4d270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cec4d270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dc9e858de5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dc9e858de5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d313864b49_1_27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d313864b49_1_27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d313864b49_1_5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d313864b49_1_5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d313741446_0_1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d313741446_0_1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d313864b49_1_4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d313864b49_1_4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cd414b8fe2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cd414b8fe2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99f2f57a71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99f2f57a71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f2f57a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f2f57a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c9e858de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dc9e858de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dc9e858de5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dc9e858de5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dc9e858de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dc9e858de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dc9e858de5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dc9e858de5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dc9e858de5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dc9e858de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401375" y="3695341"/>
            <a:ext cx="2756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-861625" y="-12007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hasCustomPrompt="1" type="title"/>
          </p:nvPr>
        </p:nvSpPr>
        <p:spPr>
          <a:xfrm>
            <a:off x="1284000" y="1996913"/>
            <a:ext cx="6576000" cy="9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3" name="Google Shape;73;p11"/>
          <p:cNvSpPr txBox="1"/>
          <p:nvPr>
            <p:ph idx="1" type="subTitle"/>
          </p:nvPr>
        </p:nvSpPr>
        <p:spPr>
          <a:xfrm>
            <a:off x="1284000" y="3096235"/>
            <a:ext cx="6576000" cy="3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2" type="title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Google Shape;80;p13"/>
          <p:cNvSpPr txBox="1"/>
          <p:nvPr>
            <p:ph idx="1" type="subTitle"/>
          </p:nvPr>
        </p:nvSpPr>
        <p:spPr>
          <a:xfrm>
            <a:off x="206961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3" type="title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13"/>
          <p:cNvSpPr txBox="1"/>
          <p:nvPr>
            <p:ph idx="4" type="subTitle"/>
          </p:nvPr>
        </p:nvSpPr>
        <p:spPr>
          <a:xfrm>
            <a:off x="592298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5" type="title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3"/>
          <p:cNvSpPr txBox="1"/>
          <p:nvPr>
            <p:ph idx="6" type="subTitle"/>
          </p:nvPr>
        </p:nvSpPr>
        <p:spPr>
          <a:xfrm>
            <a:off x="206961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7" type="title"/>
          </p:nvPr>
        </p:nvSpPr>
        <p:spPr>
          <a:xfrm>
            <a:off x="5922982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" name="Google Shape;86;p13"/>
          <p:cNvSpPr txBox="1"/>
          <p:nvPr>
            <p:ph idx="8" type="subTitle"/>
          </p:nvPr>
        </p:nvSpPr>
        <p:spPr>
          <a:xfrm>
            <a:off x="592298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hasCustomPrompt="1" idx="9" type="title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hasCustomPrompt="1" idx="13" type="title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hasCustomPrompt="1" idx="14" type="title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hasCustomPrompt="1" idx="15" type="title"/>
          </p:nvPr>
        </p:nvSpPr>
        <p:spPr>
          <a:xfrm>
            <a:off x="4724300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/>
          <p:nvPr/>
        </p:nvSpPr>
        <p:spPr>
          <a:xfrm>
            <a:off x="-861625" y="-13516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774465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3798925" y="3022044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4"/>
          <p:cNvSpPr txBox="1"/>
          <p:nvPr>
            <p:ph idx="1" type="subTitle"/>
          </p:nvPr>
        </p:nvSpPr>
        <p:spPr>
          <a:xfrm>
            <a:off x="3798925" y="1589556"/>
            <a:ext cx="4784100" cy="12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4"/>
          <p:cNvSpPr/>
          <p:nvPr/>
        </p:nvSpPr>
        <p:spPr>
          <a:xfrm>
            <a:off x="7744650" y="3602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8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1309200" y="3487862"/>
            <a:ext cx="6525600" cy="8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5"/>
          <p:cNvSpPr/>
          <p:nvPr/>
        </p:nvSpPr>
        <p:spPr>
          <a:xfrm>
            <a:off x="-617962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7988313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2" type="title"/>
          </p:nvPr>
        </p:nvSpPr>
        <p:spPr>
          <a:xfrm>
            <a:off x="1101175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" name="Google Shape;108;p16"/>
          <p:cNvSpPr txBox="1"/>
          <p:nvPr>
            <p:ph idx="1" type="subTitle"/>
          </p:nvPr>
        </p:nvSpPr>
        <p:spPr>
          <a:xfrm>
            <a:off x="1101175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3" type="title"/>
          </p:nvPr>
        </p:nvSpPr>
        <p:spPr>
          <a:xfrm>
            <a:off x="3578947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16"/>
          <p:cNvSpPr txBox="1"/>
          <p:nvPr>
            <p:ph idx="4" type="subTitle"/>
          </p:nvPr>
        </p:nvSpPr>
        <p:spPr>
          <a:xfrm>
            <a:off x="3578948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6"/>
          <p:cNvSpPr txBox="1"/>
          <p:nvPr>
            <p:ph idx="5" type="title"/>
          </p:nvPr>
        </p:nvSpPr>
        <p:spPr>
          <a:xfrm>
            <a:off x="1101175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6"/>
          <p:cNvSpPr txBox="1"/>
          <p:nvPr>
            <p:ph idx="6" type="subTitle"/>
          </p:nvPr>
        </p:nvSpPr>
        <p:spPr>
          <a:xfrm>
            <a:off x="1101175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7" type="title"/>
          </p:nvPr>
        </p:nvSpPr>
        <p:spPr>
          <a:xfrm>
            <a:off x="3578947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16"/>
          <p:cNvSpPr txBox="1"/>
          <p:nvPr>
            <p:ph idx="8" type="subTitle"/>
          </p:nvPr>
        </p:nvSpPr>
        <p:spPr>
          <a:xfrm>
            <a:off x="3578948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9" type="title"/>
          </p:nvPr>
        </p:nvSpPr>
        <p:spPr>
          <a:xfrm>
            <a:off x="6056725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6" name="Google Shape;116;p16"/>
          <p:cNvSpPr txBox="1"/>
          <p:nvPr>
            <p:ph idx="13" type="subTitle"/>
          </p:nvPr>
        </p:nvSpPr>
        <p:spPr>
          <a:xfrm>
            <a:off x="6056727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6"/>
          <p:cNvSpPr txBox="1"/>
          <p:nvPr>
            <p:ph idx="14" type="title"/>
          </p:nvPr>
        </p:nvSpPr>
        <p:spPr>
          <a:xfrm>
            <a:off x="6056725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" name="Google Shape;118;p16"/>
          <p:cNvSpPr txBox="1"/>
          <p:nvPr>
            <p:ph idx="15" type="subTitle"/>
          </p:nvPr>
        </p:nvSpPr>
        <p:spPr>
          <a:xfrm>
            <a:off x="6056727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6"/>
          <p:cNvSpPr/>
          <p:nvPr/>
        </p:nvSpPr>
        <p:spPr>
          <a:xfrm>
            <a:off x="-1096898" y="3853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8428278" y="280016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idx="1" type="subTitle"/>
          </p:nvPr>
        </p:nvSpPr>
        <p:spPr>
          <a:xfrm>
            <a:off x="4168250" y="2347450"/>
            <a:ext cx="3945300" cy="12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7"/>
          <p:cNvSpPr txBox="1"/>
          <p:nvPr>
            <p:ph type="title"/>
          </p:nvPr>
        </p:nvSpPr>
        <p:spPr>
          <a:xfrm>
            <a:off x="4168250" y="1575350"/>
            <a:ext cx="394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17"/>
          <p:cNvSpPr/>
          <p:nvPr/>
        </p:nvSpPr>
        <p:spPr>
          <a:xfrm>
            <a:off x="-1086925" y="-11566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6265625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720000" y="1427700"/>
            <a:ext cx="5657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1" type="body"/>
          </p:nvPr>
        </p:nvSpPr>
        <p:spPr>
          <a:xfrm>
            <a:off x="720000" y="2214000"/>
            <a:ext cx="51630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5047100" y="1839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4" name="Google Shape;134;p19"/>
          <p:cNvSpPr txBox="1"/>
          <p:nvPr>
            <p:ph hasCustomPrompt="1" idx="2" type="title"/>
          </p:nvPr>
        </p:nvSpPr>
        <p:spPr>
          <a:xfrm>
            <a:off x="50471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5" name="Google Shape;135;p19"/>
          <p:cNvSpPr txBox="1"/>
          <p:nvPr>
            <p:ph idx="1" type="subTitle"/>
          </p:nvPr>
        </p:nvSpPr>
        <p:spPr>
          <a:xfrm>
            <a:off x="5397362" y="3847650"/>
            <a:ext cx="2737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9"/>
          <p:cNvSpPr/>
          <p:nvPr/>
        </p:nvSpPr>
        <p:spPr>
          <a:xfrm>
            <a:off x="8260402" y="6299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0"/>
          <p:cNvSpPr/>
          <p:nvPr/>
        </p:nvSpPr>
        <p:spPr>
          <a:xfrm>
            <a:off x="-825000" y="-58675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7907150" y="356027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720000" y="1839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720000" y="3755325"/>
            <a:ext cx="3220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" name="Google Shape;18;p3"/>
          <p:cNvGrpSpPr/>
          <p:nvPr/>
        </p:nvGrpSpPr>
        <p:grpSpPr>
          <a:xfrm rot="10800000">
            <a:off x="-962314" y="1220013"/>
            <a:ext cx="3995951" cy="564600"/>
            <a:chOff x="1524913" y="922950"/>
            <a:chExt cx="6094175" cy="564600"/>
          </a:xfrm>
        </p:grpSpPr>
        <p:cxnSp>
          <p:nvCxnSpPr>
            <p:cNvPr id="19" name="Google Shape;19;p3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" name="Google Shape;20;p3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21"/>
          <p:cNvSpPr/>
          <p:nvPr/>
        </p:nvSpPr>
        <p:spPr>
          <a:xfrm>
            <a:off x="-1164300" y="27979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8576400" y="228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22"/>
          <p:cNvSpPr/>
          <p:nvPr/>
        </p:nvSpPr>
        <p:spPr>
          <a:xfrm>
            <a:off x="-916400" y="446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8283777" y="35281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0_1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0_1_1_1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1217588" y="1862925"/>
            <a:ext cx="270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8" name="Google Shape;158;p24"/>
          <p:cNvSpPr/>
          <p:nvPr/>
        </p:nvSpPr>
        <p:spPr>
          <a:xfrm>
            <a:off x="6897300" y="-1337100"/>
            <a:ext cx="1608055" cy="191929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4"/>
          <p:cNvSpPr/>
          <p:nvPr/>
        </p:nvSpPr>
        <p:spPr>
          <a:xfrm>
            <a:off x="-977400" y="304800"/>
            <a:ext cx="1608055" cy="212642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4"/>
          <p:cNvSpPr/>
          <p:nvPr/>
        </p:nvSpPr>
        <p:spPr>
          <a:xfrm>
            <a:off x="8496225" y="27174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25"/>
          <p:cNvSpPr/>
          <p:nvPr/>
        </p:nvSpPr>
        <p:spPr>
          <a:xfrm>
            <a:off x="665802" y="4558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6812003" y="-107485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1_1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69" name="Google Shape;169;p2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1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1_1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" name="Google Shape;176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11_1_1_1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" name="Google Shape;179;p29"/>
          <p:cNvSpPr/>
          <p:nvPr/>
        </p:nvSpPr>
        <p:spPr>
          <a:xfrm>
            <a:off x="6557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9"/>
          <p:cNvSpPr/>
          <p:nvPr/>
        </p:nvSpPr>
        <p:spPr>
          <a:xfrm>
            <a:off x="65834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11_1_1_1_1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84" name="Google Shape;184;p30"/>
          <p:cNvCxnSpPr/>
          <p:nvPr/>
        </p:nvCxnSpPr>
        <p:spPr>
          <a:xfrm>
            <a:off x="2572500" y="4563938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" name="Google Shape;185;p30"/>
          <p:cNvSpPr/>
          <p:nvPr/>
        </p:nvSpPr>
        <p:spPr>
          <a:xfrm>
            <a:off x="1985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0"/>
          <p:cNvSpPr/>
          <p:nvPr/>
        </p:nvSpPr>
        <p:spPr>
          <a:xfrm>
            <a:off x="71168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5" name="Google Shape;25;p4"/>
          <p:cNvSpPr/>
          <p:nvPr/>
        </p:nvSpPr>
        <p:spPr>
          <a:xfrm>
            <a:off x="-1258975" y="10177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6265625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434343"/>
                </a:solidFill>
              </a:defRPr>
            </a:lvl1pPr>
            <a:lvl2pPr lvl="1">
              <a:buNone/>
              <a:defRPr>
                <a:solidFill>
                  <a:srgbClr val="434343"/>
                </a:solidFill>
              </a:defRPr>
            </a:lvl2pPr>
            <a:lvl3pPr lvl="2">
              <a:buNone/>
              <a:defRPr>
                <a:solidFill>
                  <a:srgbClr val="434343"/>
                </a:solidFill>
              </a:defRPr>
            </a:lvl3pPr>
            <a:lvl4pPr lvl="3">
              <a:buNone/>
              <a:defRPr>
                <a:solidFill>
                  <a:srgbClr val="434343"/>
                </a:solidFill>
              </a:defRPr>
            </a:lvl4pPr>
            <a:lvl5pPr lvl="4">
              <a:buNone/>
              <a:defRPr>
                <a:solidFill>
                  <a:srgbClr val="434343"/>
                </a:solidFill>
              </a:defRPr>
            </a:lvl5pPr>
            <a:lvl6pPr lvl="5">
              <a:buNone/>
              <a:defRPr>
                <a:solidFill>
                  <a:srgbClr val="434343"/>
                </a:solidFill>
              </a:defRPr>
            </a:lvl6pPr>
            <a:lvl7pPr lvl="6">
              <a:buNone/>
              <a:defRPr>
                <a:solidFill>
                  <a:srgbClr val="434343"/>
                </a:solidFill>
              </a:defRPr>
            </a:lvl7pPr>
            <a:lvl8pPr lvl="7">
              <a:buNone/>
              <a:defRPr>
                <a:solidFill>
                  <a:srgbClr val="434343"/>
                </a:solidFill>
              </a:defRPr>
            </a:lvl8pPr>
            <a:lvl9pPr lvl="8">
              <a:buNone/>
              <a:defRPr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11_1_1_1_1_1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0" name="Google Shape;190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32"/>
          <p:cNvSpPr txBox="1"/>
          <p:nvPr>
            <p:ph idx="2" type="title"/>
          </p:nvPr>
        </p:nvSpPr>
        <p:spPr>
          <a:xfrm>
            <a:off x="2334825" y="15331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4" name="Google Shape;194;p32"/>
          <p:cNvSpPr txBox="1"/>
          <p:nvPr>
            <p:ph idx="1" type="subTitle"/>
          </p:nvPr>
        </p:nvSpPr>
        <p:spPr>
          <a:xfrm>
            <a:off x="2334825" y="20268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2"/>
          <p:cNvSpPr txBox="1"/>
          <p:nvPr>
            <p:ph idx="3" type="title"/>
          </p:nvPr>
        </p:nvSpPr>
        <p:spPr>
          <a:xfrm>
            <a:off x="5900425" y="15331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6" name="Google Shape;196;p32"/>
          <p:cNvSpPr txBox="1"/>
          <p:nvPr>
            <p:ph idx="4" type="subTitle"/>
          </p:nvPr>
        </p:nvSpPr>
        <p:spPr>
          <a:xfrm>
            <a:off x="5900475" y="20268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2"/>
          <p:cNvSpPr txBox="1"/>
          <p:nvPr>
            <p:ph idx="5" type="title"/>
          </p:nvPr>
        </p:nvSpPr>
        <p:spPr>
          <a:xfrm>
            <a:off x="2334825" y="29665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8" name="Google Shape;198;p32"/>
          <p:cNvSpPr txBox="1"/>
          <p:nvPr>
            <p:ph idx="6" type="subTitle"/>
          </p:nvPr>
        </p:nvSpPr>
        <p:spPr>
          <a:xfrm>
            <a:off x="2334825" y="34602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32"/>
          <p:cNvSpPr txBox="1"/>
          <p:nvPr>
            <p:ph idx="7" type="title"/>
          </p:nvPr>
        </p:nvSpPr>
        <p:spPr>
          <a:xfrm>
            <a:off x="5900425" y="29665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0" name="Google Shape;200;p32"/>
          <p:cNvSpPr txBox="1"/>
          <p:nvPr>
            <p:ph idx="8" type="subTitle"/>
          </p:nvPr>
        </p:nvSpPr>
        <p:spPr>
          <a:xfrm>
            <a:off x="5900475" y="34602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2"/>
          <p:cNvSpPr/>
          <p:nvPr/>
        </p:nvSpPr>
        <p:spPr>
          <a:xfrm>
            <a:off x="-471590" y="-13850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2"/>
          <p:cNvSpPr/>
          <p:nvPr/>
        </p:nvSpPr>
        <p:spPr>
          <a:xfrm>
            <a:off x="7874509" y="44850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" name="Google Shape;206;p33"/>
          <p:cNvSpPr txBox="1"/>
          <p:nvPr>
            <p:ph idx="2" type="title"/>
          </p:nvPr>
        </p:nvSpPr>
        <p:spPr>
          <a:xfrm>
            <a:off x="1194250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7" name="Google Shape;207;p33"/>
          <p:cNvSpPr txBox="1"/>
          <p:nvPr>
            <p:ph idx="1" type="subTitle"/>
          </p:nvPr>
        </p:nvSpPr>
        <p:spPr>
          <a:xfrm>
            <a:off x="1079200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3"/>
          <p:cNvSpPr txBox="1"/>
          <p:nvPr>
            <p:ph idx="3" type="title"/>
          </p:nvPr>
        </p:nvSpPr>
        <p:spPr>
          <a:xfrm>
            <a:off x="3518499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9" name="Google Shape;209;p33"/>
          <p:cNvSpPr txBox="1"/>
          <p:nvPr>
            <p:ph idx="4" type="subTitle"/>
          </p:nvPr>
        </p:nvSpPr>
        <p:spPr>
          <a:xfrm>
            <a:off x="3403449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3"/>
          <p:cNvSpPr txBox="1"/>
          <p:nvPr>
            <p:ph idx="5" type="title"/>
          </p:nvPr>
        </p:nvSpPr>
        <p:spPr>
          <a:xfrm>
            <a:off x="5861150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1" name="Google Shape;211;p33"/>
          <p:cNvSpPr txBox="1"/>
          <p:nvPr>
            <p:ph idx="6" type="subTitle"/>
          </p:nvPr>
        </p:nvSpPr>
        <p:spPr>
          <a:xfrm>
            <a:off x="5746100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3"/>
          <p:cNvSpPr/>
          <p:nvPr/>
        </p:nvSpPr>
        <p:spPr>
          <a:xfrm>
            <a:off x="-1028775" y="2671469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3"/>
          <p:cNvSpPr/>
          <p:nvPr/>
        </p:nvSpPr>
        <p:spPr>
          <a:xfrm>
            <a:off x="8456830" y="3552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311700" y="446811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p34"/>
          <p:cNvSpPr txBox="1"/>
          <p:nvPr>
            <p:ph idx="1" type="subTitle"/>
          </p:nvPr>
        </p:nvSpPr>
        <p:spPr>
          <a:xfrm>
            <a:off x="2020050" y="2890815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8" name="Google Shape;218;p34"/>
          <p:cNvSpPr txBox="1"/>
          <p:nvPr>
            <p:ph idx="2" type="subTitle"/>
          </p:nvPr>
        </p:nvSpPr>
        <p:spPr>
          <a:xfrm>
            <a:off x="2020050" y="3580715"/>
            <a:ext cx="21489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34"/>
          <p:cNvSpPr txBox="1"/>
          <p:nvPr>
            <p:ph idx="3" type="subTitle"/>
          </p:nvPr>
        </p:nvSpPr>
        <p:spPr>
          <a:xfrm>
            <a:off x="4975050" y="2890824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0" name="Google Shape;220;p34"/>
          <p:cNvSpPr txBox="1"/>
          <p:nvPr>
            <p:ph idx="4" type="subTitle"/>
          </p:nvPr>
        </p:nvSpPr>
        <p:spPr>
          <a:xfrm>
            <a:off x="4975050" y="3580724"/>
            <a:ext cx="21489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4"/>
          <p:cNvSpPr/>
          <p:nvPr/>
        </p:nvSpPr>
        <p:spPr>
          <a:xfrm>
            <a:off x="-977400" y="304800"/>
            <a:ext cx="1608055" cy="212642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4"/>
          <p:cNvSpPr/>
          <p:nvPr/>
        </p:nvSpPr>
        <p:spPr>
          <a:xfrm>
            <a:off x="8496225" y="27174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8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5"/>
          <p:cNvSpPr txBox="1"/>
          <p:nvPr>
            <p:ph idx="1" type="subTitle"/>
          </p:nvPr>
        </p:nvSpPr>
        <p:spPr>
          <a:xfrm>
            <a:off x="720000" y="2519225"/>
            <a:ext cx="3419100" cy="9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9pPr>
          </a:lstStyle>
          <a:p/>
        </p:txBody>
      </p:sp>
      <p:sp>
        <p:nvSpPr>
          <p:cNvPr id="226" name="Google Shape;226;p35"/>
          <p:cNvSpPr txBox="1"/>
          <p:nvPr>
            <p:ph type="title"/>
          </p:nvPr>
        </p:nvSpPr>
        <p:spPr>
          <a:xfrm>
            <a:off x="719988" y="1670018"/>
            <a:ext cx="2956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5"/>
          <p:cNvSpPr/>
          <p:nvPr/>
        </p:nvSpPr>
        <p:spPr>
          <a:xfrm>
            <a:off x="1985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5"/>
          <p:cNvSpPr/>
          <p:nvPr/>
        </p:nvSpPr>
        <p:spPr>
          <a:xfrm>
            <a:off x="71168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_1_2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/>
          <p:nvPr>
            <p:ph idx="1" type="subTitle"/>
          </p:nvPr>
        </p:nvSpPr>
        <p:spPr>
          <a:xfrm>
            <a:off x="1774350" y="1624138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6"/>
          <p:cNvSpPr txBox="1"/>
          <p:nvPr>
            <p:ph idx="2" type="subTitle"/>
          </p:nvPr>
        </p:nvSpPr>
        <p:spPr>
          <a:xfrm>
            <a:off x="1774350" y="2835563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6"/>
          <p:cNvSpPr txBox="1"/>
          <p:nvPr>
            <p:ph idx="3" type="subTitle"/>
          </p:nvPr>
        </p:nvSpPr>
        <p:spPr>
          <a:xfrm>
            <a:off x="1774350" y="4046988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6"/>
          <p:cNvSpPr txBox="1"/>
          <p:nvPr>
            <p:ph hasCustomPrompt="1" type="title"/>
          </p:nvPr>
        </p:nvSpPr>
        <p:spPr>
          <a:xfrm>
            <a:off x="984750" y="820213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5" name="Google Shape;235;p36"/>
          <p:cNvSpPr txBox="1"/>
          <p:nvPr>
            <p:ph hasCustomPrompt="1" idx="4" type="title"/>
          </p:nvPr>
        </p:nvSpPr>
        <p:spPr>
          <a:xfrm>
            <a:off x="984750" y="2031556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6" name="Google Shape;236;p36"/>
          <p:cNvSpPr txBox="1"/>
          <p:nvPr>
            <p:ph hasCustomPrompt="1" idx="5" type="title"/>
          </p:nvPr>
        </p:nvSpPr>
        <p:spPr>
          <a:xfrm>
            <a:off x="984750" y="3242900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cxnSp>
        <p:nvCxnSpPr>
          <p:cNvPr id="237" name="Google Shape;237;p3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6"/>
          <p:cNvSpPr/>
          <p:nvPr/>
        </p:nvSpPr>
        <p:spPr>
          <a:xfrm>
            <a:off x="-587965" y="-13429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36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36"/>
          <p:cNvSpPr/>
          <p:nvPr/>
        </p:nvSpPr>
        <p:spPr>
          <a:xfrm>
            <a:off x="7811815" y="41710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1797696" y="840599"/>
            <a:ext cx="55485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44" name="Google Shape;244;p37"/>
          <p:cNvSpPr txBox="1"/>
          <p:nvPr/>
        </p:nvSpPr>
        <p:spPr>
          <a:xfrm>
            <a:off x="1684975" y="3508775"/>
            <a:ext cx="57741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 and illustrations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1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45" name="Google Shape;245;p37"/>
          <p:cNvSpPr txBox="1"/>
          <p:nvPr>
            <p:ph idx="1" type="subTitle"/>
          </p:nvPr>
        </p:nvSpPr>
        <p:spPr>
          <a:xfrm>
            <a:off x="840025" y="1881475"/>
            <a:ext cx="74640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7"/>
          <p:cNvSpPr/>
          <p:nvPr/>
        </p:nvSpPr>
        <p:spPr>
          <a:xfrm>
            <a:off x="-1139515" y="1513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7"/>
          <p:cNvSpPr/>
          <p:nvPr/>
        </p:nvSpPr>
        <p:spPr>
          <a:xfrm>
            <a:off x="8407909" y="1513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" name="Google Shape;251;p38"/>
          <p:cNvGrpSpPr/>
          <p:nvPr/>
        </p:nvGrpSpPr>
        <p:grpSpPr>
          <a:xfrm rot="10800000">
            <a:off x="2574011" y="4162663"/>
            <a:ext cx="3995951" cy="564600"/>
            <a:chOff x="1524913" y="922950"/>
            <a:chExt cx="6094175" cy="564600"/>
          </a:xfrm>
        </p:grpSpPr>
        <p:cxnSp>
          <p:nvCxnSpPr>
            <p:cNvPr id="252" name="Google Shape;252;p38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" name="Google Shape;253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54" name="Google Shape;254;p38"/>
          <p:cNvGrpSpPr/>
          <p:nvPr/>
        </p:nvGrpSpPr>
        <p:grpSpPr>
          <a:xfrm>
            <a:off x="2574011" y="762913"/>
            <a:ext cx="3995951" cy="564600"/>
            <a:chOff x="1524913" y="922950"/>
            <a:chExt cx="6094175" cy="564600"/>
          </a:xfrm>
        </p:grpSpPr>
        <p:cxnSp>
          <p:nvCxnSpPr>
            <p:cNvPr id="255" name="Google Shape;255;p38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7" name="Google Shape;257;p38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2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/>
          <p:nvPr/>
        </p:nvSpPr>
        <p:spPr>
          <a:xfrm>
            <a:off x="576927" y="41252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9"/>
          <p:cNvSpPr/>
          <p:nvPr/>
        </p:nvSpPr>
        <p:spPr>
          <a:xfrm>
            <a:off x="6812003" y="-107485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2" name="Google Shape;262;p39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39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Google Shape;264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title"/>
          </p:nvPr>
        </p:nvSpPr>
        <p:spPr>
          <a:xfrm>
            <a:off x="1596700" y="2652072"/>
            <a:ext cx="27426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3" type="title"/>
          </p:nvPr>
        </p:nvSpPr>
        <p:spPr>
          <a:xfrm>
            <a:off x="4804747" y="2652072"/>
            <a:ext cx="27426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4803700" y="3215900"/>
            <a:ext cx="2742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" name="Google Shape;33;p5"/>
          <p:cNvSpPr txBox="1"/>
          <p:nvPr>
            <p:ph idx="4" type="subTitle"/>
          </p:nvPr>
        </p:nvSpPr>
        <p:spPr>
          <a:xfrm>
            <a:off x="1596788" y="3215900"/>
            <a:ext cx="2742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4" name="Google Shape;34;p5"/>
          <p:cNvGrpSpPr/>
          <p:nvPr/>
        </p:nvGrpSpPr>
        <p:grpSpPr>
          <a:xfrm flipH="1">
            <a:off x="-2011414" y="4426670"/>
            <a:ext cx="3995951" cy="564600"/>
            <a:chOff x="1524913" y="922950"/>
            <a:chExt cx="6094175" cy="564600"/>
          </a:xfrm>
        </p:grpSpPr>
        <p:cxnSp>
          <p:nvCxnSpPr>
            <p:cNvPr id="35" name="Google Shape;35;p5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" name="Google Shape;36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7" name="Google Shape;37;p5"/>
          <p:cNvGrpSpPr/>
          <p:nvPr/>
        </p:nvGrpSpPr>
        <p:grpSpPr>
          <a:xfrm>
            <a:off x="7156896" y="364488"/>
            <a:ext cx="3995951" cy="564600"/>
            <a:chOff x="1524913" y="922950"/>
            <a:chExt cx="6094175" cy="564600"/>
          </a:xfrm>
        </p:grpSpPr>
        <p:cxnSp>
          <p:nvCxnSpPr>
            <p:cNvPr id="38" name="Google Shape;38;p5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" name="Google Shape;39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1991650" y="1354713"/>
            <a:ext cx="5183700" cy="17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subTitle"/>
          </p:nvPr>
        </p:nvSpPr>
        <p:spPr>
          <a:xfrm>
            <a:off x="2147050" y="3014563"/>
            <a:ext cx="48729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" name="Google Shape;48;p7"/>
          <p:cNvGrpSpPr/>
          <p:nvPr/>
        </p:nvGrpSpPr>
        <p:grpSpPr>
          <a:xfrm rot="10800000">
            <a:off x="2574011" y="3989325"/>
            <a:ext cx="3995951" cy="564600"/>
            <a:chOff x="1524913" y="922950"/>
            <a:chExt cx="6094175" cy="564600"/>
          </a:xfrm>
        </p:grpSpPr>
        <p:cxnSp>
          <p:nvCxnSpPr>
            <p:cNvPr id="49" name="Google Shape;49;p7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" name="Google Shape;50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1" name="Google Shape;51;p7"/>
          <p:cNvGrpSpPr/>
          <p:nvPr/>
        </p:nvGrpSpPr>
        <p:grpSpPr>
          <a:xfrm>
            <a:off x="2574011" y="589575"/>
            <a:ext cx="3995951" cy="564600"/>
            <a:chOff x="1524913" y="922950"/>
            <a:chExt cx="6094175" cy="564600"/>
          </a:xfrm>
        </p:grpSpPr>
        <p:cxnSp>
          <p:nvCxnSpPr>
            <p:cNvPr id="52" name="Google Shape;52;p7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" name="Google Shape;53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4" name="Google Shape;54;p7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91450" y="1307100"/>
            <a:ext cx="7361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8" name="Google Shape;58;p8"/>
          <p:cNvSpPr/>
          <p:nvPr/>
        </p:nvSpPr>
        <p:spPr>
          <a:xfrm>
            <a:off x="3685200" y="-13443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368520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type="title"/>
          </p:nvPr>
        </p:nvSpPr>
        <p:spPr>
          <a:xfrm>
            <a:off x="795938" y="1474613"/>
            <a:ext cx="38982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795950" y="3096788"/>
            <a:ext cx="38982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/>
          <p:nvPr/>
        </p:nvSpPr>
        <p:spPr>
          <a:xfrm>
            <a:off x="8427725" y="-64895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/>
          <p:nvPr/>
        </p:nvSpPr>
        <p:spPr>
          <a:xfrm>
            <a:off x="-1206000" y="13821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8430450" y="3602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/>
          <p:nvPr>
            <p:ph type="title"/>
          </p:nvPr>
        </p:nvSpPr>
        <p:spPr>
          <a:xfrm>
            <a:off x="5227500" y="1732825"/>
            <a:ext cx="2778900" cy="19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mc:AlternateContent>
    <mc:Choice Requires="p14">
      <p:transition spd="slow" p14:dur="7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gif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0"/>
          <p:cNvSpPr txBox="1"/>
          <p:nvPr>
            <p:ph type="ctrTitle"/>
          </p:nvPr>
        </p:nvSpPr>
        <p:spPr>
          <a:xfrm>
            <a:off x="346875" y="835825"/>
            <a:ext cx="4865400" cy="13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600"/>
              <a:t>My</a:t>
            </a:r>
            <a:endParaRPr b="0"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Health Keeper</a:t>
            </a:r>
            <a:endParaRPr b="0" sz="3600"/>
          </a:p>
        </p:txBody>
      </p:sp>
      <p:pic>
        <p:nvPicPr>
          <p:cNvPr id="270" name="Google Shape;270;p40"/>
          <p:cNvPicPr preferRelativeResize="0"/>
          <p:nvPr/>
        </p:nvPicPr>
        <p:blipFill rotWithShape="1">
          <a:blip r:embed="rId3">
            <a:alphaModFix/>
          </a:blip>
          <a:srcRect b="22744" l="9600" r="36095" t="23369"/>
          <a:stretch/>
        </p:blipFill>
        <p:spPr>
          <a:xfrm>
            <a:off x="4572000" y="606750"/>
            <a:ext cx="4572000" cy="45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0"/>
          <p:cNvSpPr/>
          <p:nvPr/>
        </p:nvSpPr>
        <p:spPr>
          <a:xfrm>
            <a:off x="777825" y="3724632"/>
            <a:ext cx="4003500" cy="968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0"/>
          <p:cNvSpPr txBox="1"/>
          <p:nvPr>
            <p:ph idx="1" type="subTitle"/>
          </p:nvPr>
        </p:nvSpPr>
        <p:spPr>
          <a:xfrm>
            <a:off x="1275150" y="3724625"/>
            <a:ext cx="3043500" cy="10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Siana Rizwan (180042105)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Farzana Tabassum (180042119)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Sabrina Islam (180042122)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0"/>
          <p:cNvSpPr/>
          <p:nvPr/>
        </p:nvSpPr>
        <p:spPr>
          <a:xfrm>
            <a:off x="8548675" y="3328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40"/>
          <p:cNvPicPr preferRelativeResize="0"/>
          <p:nvPr/>
        </p:nvPicPr>
        <p:blipFill rotWithShape="1">
          <a:blip r:embed="rId4">
            <a:alphaModFix/>
          </a:blip>
          <a:srcRect b="61860" l="60513" r="16584" t="15763"/>
          <a:stretch/>
        </p:blipFill>
        <p:spPr>
          <a:xfrm>
            <a:off x="5229750" y="1119250"/>
            <a:ext cx="1094076" cy="1068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5" name="Google Shape;275;p40"/>
          <p:cNvCxnSpPr/>
          <p:nvPr/>
        </p:nvCxnSpPr>
        <p:spPr>
          <a:xfrm>
            <a:off x="780087" y="3529013"/>
            <a:ext cx="39990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6" name="Google Shape;276;p40"/>
          <p:cNvGrpSpPr/>
          <p:nvPr/>
        </p:nvGrpSpPr>
        <p:grpSpPr>
          <a:xfrm>
            <a:off x="781611" y="713513"/>
            <a:ext cx="3995951" cy="564600"/>
            <a:chOff x="1524913" y="922950"/>
            <a:chExt cx="6094175" cy="564600"/>
          </a:xfrm>
        </p:grpSpPr>
        <p:cxnSp>
          <p:nvCxnSpPr>
            <p:cNvPr id="277" name="Google Shape;277;p40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" name="Google Shape;278;p40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9" name="Google Shape;279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0" name="Google Shape;280;p40"/>
          <p:cNvSpPr txBox="1"/>
          <p:nvPr/>
        </p:nvSpPr>
        <p:spPr>
          <a:xfrm>
            <a:off x="785375" y="3075374"/>
            <a:ext cx="3996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Team Aide</a:t>
            </a:r>
            <a:endParaRPr sz="24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9"/>
          <p:cNvSpPr txBox="1"/>
          <p:nvPr>
            <p:ph type="title"/>
          </p:nvPr>
        </p:nvSpPr>
        <p:spPr>
          <a:xfrm>
            <a:off x="720000" y="267900"/>
            <a:ext cx="7704000" cy="8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49"/>
          <p:cNvSpPr txBox="1"/>
          <p:nvPr>
            <p:ph idx="1" type="body"/>
          </p:nvPr>
        </p:nvSpPr>
        <p:spPr>
          <a:xfrm>
            <a:off x="720000" y="976000"/>
            <a:ext cx="7704000" cy="27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7</a:t>
            </a:r>
            <a:r>
              <a:rPr b="1" lang="en" sz="2000">
                <a:solidFill>
                  <a:schemeClr val="dk1"/>
                </a:solidFill>
              </a:rPr>
              <a:t>.	Menstrual Cycle Tracker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For female users, our application will have an additional feature where she can keep a track of the menstruation cycle by storing information like -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Starting of the cycle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Ending of the cycle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Duration of each cycle to come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Daily log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A reminder </a:t>
            </a:r>
            <a:r>
              <a:rPr lang="en" sz="1400">
                <a:solidFill>
                  <a:schemeClr val="dk1"/>
                </a:solidFill>
              </a:rPr>
              <a:t>will be given to the user</a:t>
            </a:r>
            <a:r>
              <a:rPr lang="en" sz="1400">
                <a:solidFill>
                  <a:schemeClr val="dk1"/>
                </a:solidFill>
              </a:rPr>
              <a:t> approximately 2 days before the starting of each cycle 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57" name="Google Shape;357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8" name="Google Shape;358;p49"/>
          <p:cNvSpPr txBox="1"/>
          <p:nvPr>
            <p:ph idx="1" type="body"/>
          </p:nvPr>
        </p:nvSpPr>
        <p:spPr>
          <a:xfrm>
            <a:off x="720000" y="3643000"/>
            <a:ext cx="7704000" cy="13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Advantage: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Easiest way to keep track of women’s menstrual cycle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User can use it for future reference when required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0"/>
          <p:cNvSpPr/>
          <p:nvPr/>
        </p:nvSpPr>
        <p:spPr>
          <a:xfrm>
            <a:off x="1539350" y="1554650"/>
            <a:ext cx="2298900" cy="5025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50"/>
          <p:cNvSpPr/>
          <p:nvPr/>
        </p:nvSpPr>
        <p:spPr>
          <a:xfrm>
            <a:off x="5205387" y="1554650"/>
            <a:ext cx="2298900" cy="5025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50"/>
          <p:cNvSpPr/>
          <p:nvPr/>
        </p:nvSpPr>
        <p:spPr>
          <a:xfrm>
            <a:off x="3061063" y="3352003"/>
            <a:ext cx="2399400" cy="6264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DADA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/>
          </a:p>
        </p:txBody>
      </p:sp>
      <p:sp>
        <p:nvSpPr>
          <p:cNvPr id="367" name="Google Shape;367;p50"/>
          <p:cNvSpPr txBox="1"/>
          <p:nvPr>
            <p:ph idx="4294967295" type="title"/>
          </p:nvPr>
        </p:nvSpPr>
        <p:spPr>
          <a:xfrm>
            <a:off x="1414711" y="1542050"/>
            <a:ext cx="2298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Frontend</a:t>
            </a:r>
            <a:endParaRPr sz="1800"/>
          </a:p>
        </p:txBody>
      </p:sp>
      <p:sp>
        <p:nvSpPr>
          <p:cNvPr id="368" name="Google Shape;368;p50"/>
          <p:cNvSpPr txBox="1"/>
          <p:nvPr>
            <p:ph idx="4294967295" type="subTitle"/>
          </p:nvPr>
        </p:nvSpPr>
        <p:spPr>
          <a:xfrm>
            <a:off x="1521850" y="2069750"/>
            <a:ext cx="2298900" cy="22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HTML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BOOTSTRAP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REACT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50"/>
          <p:cNvSpPr txBox="1"/>
          <p:nvPr>
            <p:ph idx="4294967295" type="title"/>
          </p:nvPr>
        </p:nvSpPr>
        <p:spPr>
          <a:xfrm>
            <a:off x="5205364" y="1542050"/>
            <a:ext cx="2298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Backend</a:t>
            </a:r>
            <a:endParaRPr sz="1800"/>
          </a:p>
        </p:txBody>
      </p:sp>
      <p:sp>
        <p:nvSpPr>
          <p:cNvPr id="370" name="Google Shape;370;p50"/>
          <p:cNvSpPr txBox="1"/>
          <p:nvPr>
            <p:ph idx="4294967295" type="subTitle"/>
          </p:nvPr>
        </p:nvSpPr>
        <p:spPr>
          <a:xfrm>
            <a:off x="5205364" y="2068875"/>
            <a:ext cx="229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Django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SQLITE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50"/>
          <p:cNvSpPr txBox="1"/>
          <p:nvPr>
            <p:ph idx="4294967295" type="title"/>
          </p:nvPr>
        </p:nvSpPr>
        <p:spPr>
          <a:xfrm>
            <a:off x="3137250" y="3450800"/>
            <a:ext cx="21726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Architectural Pattern</a:t>
            </a:r>
            <a:endParaRPr sz="1800"/>
          </a:p>
        </p:txBody>
      </p:sp>
      <p:sp>
        <p:nvSpPr>
          <p:cNvPr id="372" name="Google Shape;372;p50"/>
          <p:cNvSpPr txBox="1"/>
          <p:nvPr>
            <p:ph idx="4294967295" type="subTitle"/>
          </p:nvPr>
        </p:nvSpPr>
        <p:spPr>
          <a:xfrm>
            <a:off x="3137239" y="3990063"/>
            <a:ext cx="229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Model-View-Controller (MVC)</a:t>
            </a:r>
            <a:endParaRPr/>
          </a:p>
        </p:txBody>
      </p:sp>
      <p:sp>
        <p:nvSpPr>
          <p:cNvPr id="373" name="Google Shape;373;p50"/>
          <p:cNvSpPr/>
          <p:nvPr/>
        </p:nvSpPr>
        <p:spPr>
          <a:xfrm>
            <a:off x="8420025" y="3552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0"/>
          <p:cNvSpPr/>
          <p:nvPr/>
        </p:nvSpPr>
        <p:spPr>
          <a:xfrm>
            <a:off x="-952575" y="2671469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pic>
        <p:nvPicPr>
          <p:cNvPr id="381" name="Google Shape;381;p51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>
            <a:off x="7883683" y="445025"/>
            <a:ext cx="848742" cy="82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51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 rot="1097342">
            <a:off x="467288" y="3964298"/>
            <a:ext cx="875177" cy="855079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4" name="Google Shape;384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8750" y="1017725"/>
            <a:ext cx="6635899" cy="37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2"/>
          <p:cNvSpPr txBox="1"/>
          <p:nvPr>
            <p:ph idx="1" type="subTitle"/>
          </p:nvPr>
        </p:nvSpPr>
        <p:spPr>
          <a:xfrm>
            <a:off x="2599350" y="2336725"/>
            <a:ext cx="3945300" cy="12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frameworks are new for us so we need to invest more time in learning the implementation of the frameworks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2"/>
          <p:cNvSpPr txBox="1"/>
          <p:nvPr>
            <p:ph type="title"/>
          </p:nvPr>
        </p:nvSpPr>
        <p:spPr>
          <a:xfrm>
            <a:off x="2599350" y="1586075"/>
            <a:ext cx="394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cxnSp>
        <p:nvCxnSpPr>
          <p:cNvPr id="391" name="Google Shape;391;p52"/>
          <p:cNvCxnSpPr/>
          <p:nvPr/>
        </p:nvCxnSpPr>
        <p:spPr>
          <a:xfrm>
            <a:off x="3310062" y="2158763"/>
            <a:ext cx="25239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2" name="Google Shape;392;p52"/>
          <p:cNvGrpSpPr/>
          <p:nvPr/>
        </p:nvGrpSpPr>
        <p:grpSpPr>
          <a:xfrm>
            <a:off x="3310199" y="1328727"/>
            <a:ext cx="2523598" cy="343051"/>
            <a:chOff x="1524913" y="922950"/>
            <a:chExt cx="6094175" cy="564600"/>
          </a:xfrm>
        </p:grpSpPr>
        <p:cxnSp>
          <p:nvCxnSpPr>
            <p:cNvPr id="393" name="Google Shape;393;p52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" name="Google Shape;394;p52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95" name="Google Shape;395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3"/>
          <p:cNvSpPr txBox="1"/>
          <p:nvPr>
            <p:ph type="title"/>
          </p:nvPr>
        </p:nvSpPr>
        <p:spPr>
          <a:xfrm>
            <a:off x="891450" y="1307100"/>
            <a:ext cx="7361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Thank You!</a:t>
            </a:r>
            <a:endParaRPr sz="4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/>
              <a:t>The floor is open for Q/A</a:t>
            </a:r>
            <a:endParaRPr b="0" sz="1400"/>
          </a:p>
        </p:txBody>
      </p:sp>
      <p:sp>
        <p:nvSpPr>
          <p:cNvPr id="401" name="Google Shape;401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286" name="Google Shape;286;p41"/>
          <p:cNvSpPr txBox="1"/>
          <p:nvPr>
            <p:ph idx="4294967295" type="subTitle"/>
          </p:nvPr>
        </p:nvSpPr>
        <p:spPr>
          <a:xfrm>
            <a:off x="720000" y="1932075"/>
            <a:ext cx="7704000" cy="26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unfortunately still there isn’t a single common platform that would manage and analyse our health informations for us and notify accordingly. Problems exist like -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Different applications for different healthcare services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Many applications doesn’t inform us regarding what to do if our health conditions is at risk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While visiting any doctor, we need to carry all our reports and prescriptions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Difficulties in evaluation of medical reports</a:t>
            </a:r>
            <a:endParaRPr/>
          </a:p>
        </p:txBody>
      </p:sp>
      <p:sp>
        <p:nvSpPr>
          <p:cNvPr id="287" name="Google Shape;287;p41"/>
          <p:cNvSpPr txBox="1"/>
          <p:nvPr>
            <p:ph idx="4294967295" type="body"/>
          </p:nvPr>
        </p:nvSpPr>
        <p:spPr>
          <a:xfrm>
            <a:off x="720000" y="1315575"/>
            <a:ext cx="8056200" cy="6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wouldn’t have been bad if there was a single application that would help us to take care of our health by keeping a track of our medical records and our personal healthcare informations!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288" name="Google Shape;288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42"/>
          <p:cNvPicPr preferRelativeResize="0"/>
          <p:nvPr/>
        </p:nvPicPr>
        <p:blipFill rotWithShape="1">
          <a:blip r:embed="rId3">
            <a:alphaModFix/>
          </a:blip>
          <a:srcRect b="12068" l="0" r="23171" t="12219"/>
          <a:stretch/>
        </p:blipFill>
        <p:spPr>
          <a:xfrm flipH="1">
            <a:off x="4323101" y="430475"/>
            <a:ext cx="4782524" cy="4713024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2"/>
          <p:cNvSpPr txBox="1"/>
          <p:nvPr>
            <p:ph type="title"/>
          </p:nvPr>
        </p:nvSpPr>
        <p:spPr>
          <a:xfrm>
            <a:off x="720000" y="1829238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My Health Keeper is a ONE STOP solution where users can store all sorts of health related information in ONE place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95" name="Google Shape;295;p42"/>
          <p:cNvSpPr/>
          <p:nvPr/>
        </p:nvSpPr>
        <p:spPr>
          <a:xfrm>
            <a:off x="8042675" y="244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6" name="Google Shape;296;p42"/>
          <p:cNvCxnSpPr/>
          <p:nvPr/>
        </p:nvCxnSpPr>
        <p:spPr>
          <a:xfrm>
            <a:off x="780087" y="3679913"/>
            <a:ext cx="2137500" cy="0"/>
          </a:xfrm>
          <a:prstGeom prst="straightConnector1">
            <a:avLst/>
          </a:prstGeom>
          <a:noFill/>
          <a:ln cap="flat" cmpd="sng" w="19050">
            <a:solidFill>
              <a:srgbClr val="DADAC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/>
          <p:nvPr>
            <p:ph type="title"/>
          </p:nvPr>
        </p:nvSpPr>
        <p:spPr>
          <a:xfrm>
            <a:off x="720000" y="267900"/>
            <a:ext cx="7704000" cy="8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3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Storing General Health Information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Regularly keep track of health related general information like -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Blood pressure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Pulse rate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Blood sugar level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Weight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And if any kind of abnormality is seen in any of those data then a warning notification will be sent to the user and suggestion for visiting the required type of doctors will be provided to the user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04" name="Google Shape;304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5" name="Google Shape;305;p43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 rot="1097342">
            <a:off x="252988" y="4071448"/>
            <a:ext cx="875177" cy="855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4"/>
          <p:cNvSpPr txBox="1"/>
          <p:nvPr>
            <p:ph type="title"/>
          </p:nvPr>
        </p:nvSpPr>
        <p:spPr>
          <a:xfrm>
            <a:off x="720000" y="267900"/>
            <a:ext cx="7704000" cy="8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44"/>
          <p:cNvSpPr txBox="1"/>
          <p:nvPr>
            <p:ph idx="1" type="body"/>
          </p:nvPr>
        </p:nvSpPr>
        <p:spPr>
          <a:xfrm>
            <a:off x="720000" y="1215751"/>
            <a:ext cx="7704000" cy="20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2.	Diet Plan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Log his/her consumed food items along with its amount and our application will calculate the calories intake.  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Calculate his/her BMI. From the result, the application will suggest necessary steps for maintaining a </a:t>
            </a:r>
            <a:r>
              <a:rPr lang="en" sz="1400">
                <a:solidFill>
                  <a:schemeClr val="dk1"/>
                </a:solidFill>
              </a:rPr>
              <a:t>healthy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lifestyle</a:t>
            </a:r>
            <a:r>
              <a:rPr lang="en" sz="1400">
                <a:solidFill>
                  <a:schemeClr val="dk1"/>
                </a:solidFill>
              </a:rPr>
              <a:t> for the user.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Monitor his/her weight.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44"/>
          <p:cNvSpPr txBox="1"/>
          <p:nvPr>
            <p:ph idx="1" type="body"/>
          </p:nvPr>
        </p:nvSpPr>
        <p:spPr>
          <a:xfrm>
            <a:off x="906600" y="3262350"/>
            <a:ext cx="7704000" cy="8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Advantage: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It is especially useful for those who are planning to lose/gain weight. 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314" name="Google Shape;314;p44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 rot="1097342">
            <a:off x="327988" y="4039323"/>
            <a:ext cx="875177" cy="855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5"/>
          <p:cNvSpPr txBox="1"/>
          <p:nvPr>
            <p:ph type="title"/>
          </p:nvPr>
        </p:nvSpPr>
        <p:spPr>
          <a:xfrm>
            <a:off x="720000" y="267900"/>
            <a:ext cx="7704000" cy="8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45"/>
          <p:cNvSpPr txBox="1"/>
          <p:nvPr>
            <p:ph idx="1" type="body"/>
          </p:nvPr>
        </p:nvSpPr>
        <p:spPr>
          <a:xfrm>
            <a:off x="720000" y="1092901"/>
            <a:ext cx="7704000" cy="19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3.	Storing Specialized Health Information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User can record any kind of abnormalities/diseases by -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Writing notes about his/her situation including its date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Uploading health related files and prescriptions etc.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21" name="Google Shape;321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5"/>
          <p:cNvSpPr txBox="1"/>
          <p:nvPr>
            <p:ph idx="1" type="body"/>
          </p:nvPr>
        </p:nvSpPr>
        <p:spPr>
          <a:xfrm>
            <a:off x="698575" y="2759050"/>
            <a:ext cx="7704000" cy="18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Advantage: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Health related reports and other necessary information will be stored in a specific place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User need not to search or carry reports and prescriptions everywhere while visiting any doctor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323" name="Google Shape;323;p45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 rot="1097342">
            <a:off x="402988" y="4082173"/>
            <a:ext cx="875177" cy="855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6"/>
          <p:cNvSpPr txBox="1"/>
          <p:nvPr>
            <p:ph type="title"/>
          </p:nvPr>
        </p:nvSpPr>
        <p:spPr>
          <a:xfrm>
            <a:off x="720000" y="267900"/>
            <a:ext cx="7704000" cy="8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6"/>
          <p:cNvSpPr txBox="1"/>
          <p:nvPr>
            <p:ph idx="1" type="body"/>
          </p:nvPr>
        </p:nvSpPr>
        <p:spPr>
          <a:xfrm>
            <a:off x="720000" y="1139551"/>
            <a:ext cx="7704000" cy="22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4</a:t>
            </a:r>
            <a:r>
              <a:rPr b="1" lang="en" sz="2000">
                <a:solidFill>
                  <a:schemeClr val="dk1"/>
                </a:solidFill>
              </a:rPr>
              <a:t>.	Report Analysis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User can upload two types of report -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MRI report of the brain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X-Ray report of the lungs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Our application will analyse the report and will give a list of probable diseases accordingly with a suggestion to visit the required doctor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30" name="Google Shape;330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1" name="Google Shape;331;p46"/>
          <p:cNvPicPr preferRelativeResize="0"/>
          <p:nvPr/>
        </p:nvPicPr>
        <p:blipFill rotWithShape="1">
          <a:blip r:embed="rId3">
            <a:alphaModFix/>
          </a:blip>
          <a:srcRect b="50608" l="7279" r="60078" t="4616"/>
          <a:stretch/>
        </p:blipFill>
        <p:spPr>
          <a:xfrm>
            <a:off x="7678100" y="3568275"/>
            <a:ext cx="1028700" cy="1350176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6"/>
          <p:cNvSpPr txBox="1"/>
          <p:nvPr>
            <p:ph idx="1" type="body"/>
          </p:nvPr>
        </p:nvSpPr>
        <p:spPr>
          <a:xfrm>
            <a:off x="720000" y="3422076"/>
            <a:ext cx="77040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Advantage: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Patient can get a basic idea regarding what’s wrong and where/to whom to go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7"/>
          <p:cNvSpPr txBox="1"/>
          <p:nvPr>
            <p:ph type="title"/>
          </p:nvPr>
        </p:nvSpPr>
        <p:spPr>
          <a:xfrm>
            <a:off x="720000" y="267900"/>
            <a:ext cx="7704000" cy="8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47"/>
          <p:cNvSpPr txBox="1"/>
          <p:nvPr>
            <p:ph idx="1" type="body"/>
          </p:nvPr>
        </p:nvSpPr>
        <p:spPr>
          <a:xfrm>
            <a:off x="720000" y="1139551"/>
            <a:ext cx="7704000" cy="16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5</a:t>
            </a:r>
            <a:r>
              <a:rPr b="1" lang="en" sz="2000">
                <a:solidFill>
                  <a:schemeClr val="dk1"/>
                </a:solidFill>
              </a:rPr>
              <a:t>.	Disease Prediction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User can choose his/her evident symptoms then our application will showcase the </a:t>
            </a:r>
            <a:r>
              <a:rPr lang="en" sz="1400">
                <a:solidFill>
                  <a:schemeClr val="dk1"/>
                </a:solidFill>
              </a:rPr>
              <a:t>possibility</a:t>
            </a:r>
            <a:r>
              <a:rPr lang="en" sz="1400">
                <a:solidFill>
                  <a:schemeClr val="dk1"/>
                </a:solidFill>
              </a:rPr>
              <a:t> of probable diseases in percentage and so type of doctor will be suggested accordingly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39" name="Google Shape;339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0" name="Google Shape;340;p47"/>
          <p:cNvPicPr preferRelativeResize="0"/>
          <p:nvPr/>
        </p:nvPicPr>
        <p:blipFill rotWithShape="1">
          <a:blip r:embed="rId3">
            <a:alphaModFix/>
          </a:blip>
          <a:srcRect b="50608" l="7279" r="60078" t="4616"/>
          <a:stretch/>
        </p:blipFill>
        <p:spPr>
          <a:xfrm>
            <a:off x="7678100" y="3568275"/>
            <a:ext cx="1028700" cy="1350176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47"/>
          <p:cNvSpPr txBox="1"/>
          <p:nvPr>
            <p:ph idx="1" type="body"/>
          </p:nvPr>
        </p:nvSpPr>
        <p:spPr>
          <a:xfrm>
            <a:off x="720000" y="2739751"/>
            <a:ext cx="7704000" cy="11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Advantage: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Patient can get a basic idea regarding what’s wrong and where/to whom to go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8"/>
          <p:cNvSpPr txBox="1"/>
          <p:nvPr>
            <p:ph type="title"/>
          </p:nvPr>
        </p:nvSpPr>
        <p:spPr>
          <a:xfrm>
            <a:off x="720000" y="267900"/>
            <a:ext cx="7704000" cy="8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8"/>
          <p:cNvSpPr txBox="1"/>
          <p:nvPr>
            <p:ph idx="1" type="body"/>
          </p:nvPr>
        </p:nvSpPr>
        <p:spPr>
          <a:xfrm>
            <a:off x="720000" y="1139551"/>
            <a:ext cx="7704000" cy="13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6</a:t>
            </a:r>
            <a:r>
              <a:rPr b="1" lang="en" sz="2000">
                <a:solidFill>
                  <a:schemeClr val="dk1"/>
                </a:solidFill>
              </a:rPr>
              <a:t>.	Medicine Reminder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User can list the names of medicines and set time and duration for them and a chart will be created accordingly. Before every medication a notification will be send as a reminder.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48" name="Google Shape;348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9" name="Google Shape;349;p48"/>
          <p:cNvPicPr preferRelativeResize="0"/>
          <p:nvPr/>
        </p:nvPicPr>
        <p:blipFill rotWithShape="1">
          <a:blip r:embed="rId3">
            <a:alphaModFix/>
          </a:blip>
          <a:srcRect b="13688" l="25639" r="25644" t="0"/>
          <a:stretch/>
        </p:blipFill>
        <p:spPr>
          <a:xfrm>
            <a:off x="7800975" y="3504000"/>
            <a:ext cx="852250" cy="132085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8"/>
          <p:cNvSpPr txBox="1"/>
          <p:nvPr>
            <p:ph idx="1" type="body"/>
          </p:nvPr>
        </p:nvSpPr>
        <p:spPr>
          <a:xfrm>
            <a:off x="720000" y="2511151"/>
            <a:ext cx="7704000" cy="14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Advantage: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Now users cannot forget to take their medicines timely!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Track of medication can be maintained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nimated Healthcare Center by Slidesgo">
  <a:themeElements>
    <a:clrScheme name="Simple Light">
      <a:dk1>
        <a:srgbClr val="252E47"/>
      </a:dk1>
      <a:lt1>
        <a:srgbClr val="FFFFFF"/>
      </a:lt1>
      <a:dk2>
        <a:srgbClr val="F8F5EC"/>
      </a:dk2>
      <a:lt2>
        <a:srgbClr val="ECE9E1"/>
      </a:lt2>
      <a:accent1>
        <a:srgbClr val="DADAC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52E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